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BF8DD-05FF-4C75-BB00-2033E9280786}" v="1" dt="2026-05-08T05:55:22.38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120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k Svenburg" userId="eac8a085-61be-459b-a2bc-c7039fd72b6f" providerId="ADAL" clId="{98E81E6F-9477-4F18-A54E-1D5187C0FC19}"/>
    <pc:docChg chg="delSld">
      <pc:chgData name="Patrik Svenburg" userId="eac8a085-61be-459b-a2bc-c7039fd72b6f" providerId="ADAL" clId="{98E81E6F-9477-4F18-A54E-1D5187C0FC19}" dt="2026-05-08T13:09:00.153" v="0" actId="47"/>
      <pc:docMkLst>
        <pc:docMk/>
      </pc:docMkLst>
      <pc:sldChg chg="del">
        <pc:chgData name="Patrik Svenburg" userId="eac8a085-61be-459b-a2bc-c7039fd72b6f" providerId="ADAL" clId="{98E81E6F-9477-4F18-A54E-1D5187C0FC19}" dt="2026-05-08T13:09:00.153" v="0" actId="47"/>
        <pc:sldMkLst>
          <pc:docMk/>
          <pc:sldMk cId="309854469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F9F8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12801" y="205600"/>
            <a:ext cx="7138670" cy="10281285"/>
          </a:xfrm>
          <a:custGeom>
            <a:avLst/>
            <a:gdLst/>
            <a:ahLst/>
            <a:cxnLst/>
            <a:rect l="l" t="t" r="r" b="b"/>
            <a:pathLst>
              <a:path w="7138670" h="10281285">
                <a:moveTo>
                  <a:pt x="0" y="10280802"/>
                </a:moveTo>
                <a:lnTo>
                  <a:pt x="7138441" y="10280802"/>
                </a:lnTo>
                <a:lnTo>
                  <a:pt x="7138441" y="0"/>
                </a:lnTo>
                <a:lnTo>
                  <a:pt x="0" y="0"/>
                </a:lnTo>
                <a:lnTo>
                  <a:pt x="0" y="10280802"/>
                </a:lnTo>
                <a:close/>
              </a:path>
            </a:pathLst>
          </a:custGeom>
          <a:ln w="101600">
            <a:solidFill>
              <a:srgbClr val="0056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88000" y="9507141"/>
            <a:ext cx="2160184" cy="488661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525441" y="9181475"/>
            <a:ext cx="0" cy="1312545"/>
          </a:xfrm>
          <a:custGeom>
            <a:avLst/>
            <a:gdLst/>
            <a:ahLst/>
            <a:cxnLst/>
            <a:rect l="l" t="t" r="r" b="b"/>
            <a:pathLst>
              <a:path h="1312545">
                <a:moveTo>
                  <a:pt x="0" y="0"/>
                </a:moveTo>
                <a:lnTo>
                  <a:pt x="0" y="1312532"/>
                </a:lnTo>
              </a:path>
            </a:pathLst>
          </a:custGeom>
          <a:ln w="10160">
            <a:solidFill>
              <a:srgbClr val="0056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77000" y="616158"/>
            <a:ext cx="2642235" cy="680085"/>
          </a:xfrm>
          <a:custGeom>
            <a:avLst/>
            <a:gdLst/>
            <a:ahLst/>
            <a:cxnLst/>
            <a:rect l="l" t="t" r="r" b="b"/>
            <a:pathLst>
              <a:path w="2642235" h="680085">
                <a:moveTo>
                  <a:pt x="302615" y="63271"/>
                </a:moveTo>
                <a:lnTo>
                  <a:pt x="0" y="63271"/>
                </a:lnTo>
                <a:lnTo>
                  <a:pt x="0" y="112788"/>
                </a:lnTo>
                <a:lnTo>
                  <a:pt x="68770" y="120129"/>
                </a:lnTo>
                <a:lnTo>
                  <a:pt x="69835" y="176683"/>
                </a:lnTo>
                <a:lnTo>
                  <a:pt x="70381" y="233495"/>
                </a:lnTo>
                <a:lnTo>
                  <a:pt x="70583" y="290479"/>
                </a:lnTo>
                <a:lnTo>
                  <a:pt x="70583" y="448351"/>
                </a:lnTo>
                <a:lnTo>
                  <a:pt x="70435" y="486016"/>
                </a:lnTo>
                <a:lnTo>
                  <a:pt x="70367" y="501037"/>
                </a:lnTo>
                <a:lnTo>
                  <a:pt x="69835" y="553549"/>
                </a:lnTo>
                <a:lnTo>
                  <a:pt x="68770" y="608901"/>
                </a:lnTo>
                <a:lnTo>
                  <a:pt x="0" y="616229"/>
                </a:lnTo>
                <a:lnTo>
                  <a:pt x="0" y="665759"/>
                </a:lnTo>
                <a:lnTo>
                  <a:pt x="475018" y="665759"/>
                </a:lnTo>
                <a:lnTo>
                  <a:pt x="477684" y="613486"/>
                </a:lnTo>
                <a:lnTo>
                  <a:pt x="226504" y="613486"/>
                </a:lnTo>
                <a:lnTo>
                  <a:pt x="225447" y="556703"/>
                </a:lnTo>
                <a:lnTo>
                  <a:pt x="224904" y="501037"/>
                </a:lnTo>
                <a:lnTo>
                  <a:pt x="224708" y="448351"/>
                </a:lnTo>
                <a:lnTo>
                  <a:pt x="224704" y="290479"/>
                </a:lnTo>
                <a:lnTo>
                  <a:pt x="224904" y="233495"/>
                </a:lnTo>
                <a:lnTo>
                  <a:pt x="225447" y="176683"/>
                </a:lnTo>
                <a:lnTo>
                  <a:pt x="226504" y="120129"/>
                </a:lnTo>
                <a:lnTo>
                  <a:pt x="302615" y="112788"/>
                </a:lnTo>
                <a:lnTo>
                  <a:pt x="302615" y="63271"/>
                </a:lnTo>
                <a:close/>
              </a:path>
              <a:path w="2642235" h="680085">
                <a:moveTo>
                  <a:pt x="484187" y="486016"/>
                </a:moveTo>
                <a:lnTo>
                  <a:pt x="409905" y="486016"/>
                </a:lnTo>
                <a:lnTo>
                  <a:pt x="385152" y="613486"/>
                </a:lnTo>
                <a:lnTo>
                  <a:pt x="477684" y="613486"/>
                </a:lnTo>
                <a:lnTo>
                  <a:pt x="484187" y="486016"/>
                </a:lnTo>
                <a:close/>
              </a:path>
              <a:path w="2642235" h="680085">
                <a:moveTo>
                  <a:pt x="702437" y="213664"/>
                </a:moveTo>
                <a:lnTo>
                  <a:pt x="515366" y="240258"/>
                </a:lnTo>
                <a:lnTo>
                  <a:pt x="515366" y="278764"/>
                </a:lnTo>
                <a:lnTo>
                  <a:pt x="568553" y="290690"/>
                </a:lnTo>
                <a:lnTo>
                  <a:pt x="564883" y="514451"/>
                </a:lnTo>
                <a:lnTo>
                  <a:pt x="570144" y="578098"/>
                </a:lnTo>
                <a:lnTo>
                  <a:pt x="587156" y="624844"/>
                </a:lnTo>
                <a:lnTo>
                  <a:pt x="614466" y="656272"/>
                </a:lnTo>
                <a:lnTo>
                  <a:pt x="650625" y="673967"/>
                </a:lnTo>
                <a:lnTo>
                  <a:pt x="694182" y="679513"/>
                </a:lnTo>
                <a:lnTo>
                  <a:pt x="736608" y="674125"/>
                </a:lnTo>
                <a:lnTo>
                  <a:pt x="775684" y="658420"/>
                </a:lnTo>
                <a:lnTo>
                  <a:pt x="811150" y="633088"/>
                </a:lnTo>
                <a:lnTo>
                  <a:pt x="842746" y="598817"/>
                </a:lnTo>
                <a:lnTo>
                  <a:pt x="988542" y="598817"/>
                </a:lnTo>
                <a:lnTo>
                  <a:pt x="988542" y="590562"/>
                </a:lnTo>
                <a:lnTo>
                  <a:pt x="762038" y="590562"/>
                </a:lnTo>
                <a:lnTo>
                  <a:pt x="741147" y="586808"/>
                </a:lnTo>
                <a:lnTo>
                  <a:pt x="725587" y="574286"/>
                </a:lnTo>
                <a:lnTo>
                  <a:pt x="715873" y="551102"/>
                </a:lnTo>
                <a:lnTo>
                  <a:pt x="712520" y="515365"/>
                </a:lnTo>
                <a:lnTo>
                  <a:pt x="712520" y="353047"/>
                </a:lnTo>
                <a:lnTo>
                  <a:pt x="717105" y="223748"/>
                </a:lnTo>
                <a:lnTo>
                  <a:pt x="702437" y="213664"/>
                </a:lnTo>
                <a:close/>
              </a:path>
              <a:path w="2642235" h="680085">
                <a:moveTo>
                  <a:pt x="988542" y="598817"/>
                </a:moveTo>
                <a:lnTo>
                  <a:pt x="842746" y="598817"/>
                </a:lnTo>
                <a:lnTo>
                  <a:pt x="848111" y="673967"/>
                </a:lnTo>
                <a:lnTo>
                  <a:pt x="848123" y="674125"/>
                </a:lnTo>
                <a:lnTo>
                  <a:pt x="848245" y="675843"/>
                </a:lnTo>
                <a:lnTo>
                  <a:pt x="1036231" y="666673"/>
                </a:lnTo>
                <a:lnTo>
                  <a:pt x="1036231" y="623569"/>
                </a:lnTo>
                <a:lnTo>
                  <a:pt x="988542" y="613486"/>
                </a:lnTo>
                <a:lnTo>
                  <a:pt x="988542" y="598817"/>
                </a:lnTo>
                <a:close/>
              </a:path>
              <a:path w="2642235" h="680085">
                <a:moveTo>
                  <a:pt x="976630" y="213664"/>
                </a:moveTo>
                <a:lnTo>
                  <a:pt x="794143" y="243001"/>
                </a:lnTo>
                <a:lnTo>
                  <a:pt x="794143" y="278764"/>
                </a:lnTo>
                <a:lnTo>
                  <a:pt x="844575" y="289775"/>
                </a:lnTo>
                <a:lnTo>
                  <a:pt x="840905" y="549287"/>
                </a:lnTo>
                <a:lnTo>
                  <a:pt x="821750" y="565798"/>
                </a:lnTo>
                <a:lnTo>
                  <a:pt x="801819" y="578869"/>
                </a:lnTo>
                <a:lnTo>
                  <a:pt x="781713" y="587467"/>
                </a:lnTo>
                <a:lnTo>
                  <a:pt x="762038" y="590562"/>
                </a:lnTo>
                <a:lnTo>
                  <a:pt x="988542" y="590562"/>
                </a:lnTo>
                <a:lnTo>
                  <a:pt x="988542" y="353047"/>
                </a:lnTo>
                <a:lnTo>
                  <a:pt x="991298" y="223748"/>
                </a:lnTo>
                <a:lnTo>
                  <a:pt x="976630" y="213664"/>
                </a:lnTo>
                <a:close/>
              </a:path>
              <a:path w="2642235" h="680085">
                <a:moveTo>
                  <a:pt x="1261821" y="208165"/>
                </a:moveTo>
                <a:lnTo>
                  <a:pt x="1081163" y="269595"/>
                </a:lnTo>
                <a:lnTo>
                  <a:pt x="1081163" y="305358"/>
                </a:lnTo>
                <a:lnTo>
                  <a:pt x="1137094" y="313613"/>
                </a:lnTo>
                <a:lnTo>
                  <a:pt x="1138301" y="338621"/>
                </a:lnTo>
                <a:lnTo>
                  <a:pt x="1139163" y="361648"/>
                </a:lnTo>
                <a:lnTo>
                  <a:pt x="1139678" y="387251"/>
                </a:lnTo>
                <a:lnTo>
                  <a:pt x="1139726" y="541612"/>
                </a:lnTo>
                <a:lnTo>
                  <a:pt x="1139464" y="576866"/>
                </a:lnTo>
                <a:lnTo>
                  <a:pt x="1138936" y="611657"/>
                </a:lnTo>
                <a:lnTo>
                  <a:pt x="1089418" y="622655"/>
                </a:lnTo>
                <a:lnTo>
                  <a:pt x="1089418" y="665759"/>
                </a:lnTo>
                <a:lnTo>
                  <a:pt x="1330591" y="665759"/>
                </a:lnTo>
                <a:lnTo>
                  <a:pt x="1330591" y="622655"/>
                </a:lnTo>
                <a:lnTo>
                  <a:pt x="1287487" y="613486"/>
                </a:lnTo>
                <a:lnTo>
                  <a:pt x="1286963" y="578280"/>
                </a:lnTo>
                <a:lnTo>
                  <a:pt x="1286692" y="541612"/>
                </a:lnTo>
                <a:lnTo>
                  <a:pt x="1286573" y="330123"/>
                </a:lnTo>
                <a:lnTo>
                  <a:pt x="1307277" y="316067"/>
                </a:lnTo>
                <a:lnTo>
                  <a:pt x="1327726" y="305709"/>
                </a:lnTo>
                <a:lnTo>
                  <a:pt x="1347315" y="299307"/>
                </a:lnTo>
                <a:lnTo>
                  <a:pt x="1365440" y="297116"/>
                </a:lnTo>
                <a:lnTo>
                  <a:pt x="1551702" y="297116"/>
                </a:lnTo>
                <a:lnTo>
                  <a:pt x="1546584" y="284276"/>
                </a:lnTo>
                <a:lnTo>
                  <a:pt x="1283830" y="284276"/>
                </a:lnTo>
                <a:lnTo>
                  <a:pt x="1278318" y="218249"/>
                </a:lnTo>
                <a:lnTo>
                  <a:pt x="1261821" y="208165"/>
                </a:lnTo>
                <a:close/>
              </a:path>
              <a:path w="2642235" h="680085">
                <a:moveTo>
                  <a:pt x="1551702" y="297116"/>
                </a:moveTo>
                <a:lnTo>
                  <a:pt x="1365440" y="297116"/>
                </a:lnTo>
                <a:lnTo>
                  <a:pt x="1388408" y="301327"/>
                </a:lnTo>
                <a:lnTo>
                  <a:pt x="1404067" y="314994"/>
                </a:lnTo>
                <a:lnTo>
                  <a:pt x="1413021" y="339668"/>
                </a:lnTo>
                <a:lnTo>
                  <a:pt x="1415872" y="376897"/>
                </a:lnTo>
                <a:lnTo>
                  <a:pt x="1415751" y="541612"/>
                </a:lnTo>
                <a:lnTo>
                  <a:pt x="1415490" y="576866"/>
                </a:lnTo>
                <a:lnTo>
                  <a:pt x="1414971" y="611657"/>
                </a:lnTo>
                <a:lnTo>
                  <a:pt x="1414957" y="612571"/>
                </a:lnTo>
                <a:lnTo>
                  <a:pt x="1367269" y="622655"/>
                </a:lnTo>
                <a:lnTo>
                  <a:pt x="1367269" y="665759"/>
                </a:lnTo>
                <a:lnTo>
                  <a:pt x="1609369" y="665759"/>
                </a:lnTo>
                <a:lnTo>
                  <a:pt x="1609369" y="622655"/>
                </a:lnTo>
                <a:lnTo>
                  <a:pt x="1563522" y="613486"/>
                </a:lnTo>
                <a:lnTo>
                  <a:pt x="1562986" y="578280"/>
                </a:lnTo>
                <a:lnTo>
                  <a:pt x="1562711" y="541612"/>
                </a:lnTo>
                <a:lnTo>
                  <a:pt x="1562595" y="365886"/>
                </a:lnTo>
                <a:lnTo>
                  <a:pt x="1556432" y="308987"/>
                </a:lnTo>
                <a:lnTo>
                  <a:pt x="1551702" y="297116"/>
                </a:lnTo>
                <a:close/>
              </a:path>
              <a:path w="2642235" h="680085">
                <a:moveTo>
                  <a:pt x="1430553" y="208165"/>
                </a:moveTo>
                <a:lnTo>
                  <a:pt x="1391502" y="212191"/>
                </a:lnTo>
                <a:lnTo>
                  <a:pt x="1354777" y="225242"/>
                </a:lnTo>
                <a:lnTo>
                  <a:pt x="1319259" y="248783"/>
                </a:lnTo>
                <a:lnTo>
                  <a:pt x="1283830" y="284276"/>
                </a:lnTo>
                <a:lnTo>
                  <a:pt x="1546584" y="284276"/>
                </a:lnTo>
                <a:lnTo>
                  <a:pt x="1538826" y="264810"/>
                </a:lnTo>
                <a:lnTo>
                  <a:pt x="1511097" y="233310"/>
                </a:lnTo>
                <a:lnTo>
                  <a:pt x="1474565" y="214444"/>
                </a:lnTo>
                <a:lnTo>
                  <a:pt x="1430553" y="208165"/>
                </a:lnTo>
                <a:close/>
              </a:path>
              <a:path w="2642235" h="680085">
                <a:moveTo>
                  <a:pt x="1911070" y="208165"/>
                </a:moveTo>
                <a:lnTo>
                  <a:pt x="1861201" y="212202"/>
                </a:lnTo>
                <a:lnTo>
                  <a:pt x="1814738" y="224126"/>
                </a:lnTo>
                <a:lnTo>
                  <a:pt x="1772682" y="243658"/>
                </a:lnTo>
                <a:lnTo>
                  <a:pt x="1736031" y="270519"/>
                </a:lnTo>
                <a:lnTo>
                  <a:pt x="1705785" y="304430"/>
                </a:lnTo>
                <a:lnTo>
                  <a:pt x="1682943" y="345111"/>
                </a:lnTo>
                <a:lnTo>
                  <a:pt x="1668506" y="392283"/>
                </a:lnTo>
                <a:lnTo>
                  <a:pt x="1663471" y="445668"/>
                </a:lnTo>
                <a:lnTo>
                  <a:pt x="1668167" y="499949"/>
                </a:lnTo>
                <a:lnTo>
                  <a:pt x="1681610" y="547202"/>
                </a:lnTo>
                <a:lnTo>
                  <a:pt x="1702833" y="587362"/>
                </a:lnTo>
                <a:lnTo>
                  <a:pt x="1730870" y="620364"/>
                </a:lnTo>
                <a:lnTo>
                  <a:pt x="1764752" y="646145"/>
                </a:lnTo>
                <a:lnTo>
                  <a:pt x="1803513" y="664640"/>
                </a:lnTo>
                <a:lnTo>
                  <a:pt x="1846186" y="675784"/>
                </a:lnTo>
                <a:lnTo>
                  <a:pt x="1891804" y="679513"/>
                </a:lnTo>
                <a:lnTo>
                  <a:pt x="1941378" y="675199"/>
                </a:lnTo>
                <a:lnTo>
                  <a:pt x="1985316" y="662170"/>
                </a:lnTo>
                <a:lnTo>
                  <a:pt x="2023268" y="640293"/>
                </a:lnTo>
                <a:lnTo>
                  <a:pt x="2054881" y="609437"/>
                </a:lnTo>
                <a:lnTo>
                  <a:pt x="2065509" y="592391"/>
                </a:lnTo>
                <a:lnTo>
                  <a:pt x="1944992" y="592391"/>
                </a:lnTo>
                <a:lnTo>
                  <a:pt x="1902062" y="585444"/>
                </a:lnTo>
                <a:lnTo>
                  <a:pt x="1866526" y="564984"/>
                </a:lnTo>
                <a:lnTo>
                  <a:pt x="1839615" y="531582"/>
                </a:lnTo>
                <a:lnTo>
                  <a:pt x="1822565" y="485812"/>
                </a:lnTo>
                <a:lnTo>
                  <a:pt x="1816608" y="428243"/>
                </a:lnTo>
                <a:lnTo>
                  <a:pt x="1822970" y="363423"/>
                </a:lnTo>
                <a:lnTo>
                  <a:pt x="1840289" y="314076"/>
                </a:lnTo>
                <a:lnTo>
                  <a:pt x="1865335" y="280872"/>
                </a:lnTo>
                <a:lnTo>
                  <a:pt x="1926653" y="255841"/>
                </a:lnTo>
                <a:lnTo>
                  <a:pt x="2038304" y="255841"/>
                </a:lnTo>
                <a:lnTo>
                  <a:pt x="2011575" y="234162"/>
                </a:lnTo>
                <a:lnTo>
                  <a:pt x="1965615" y="215046"/>
                </a:lnTo>
                <a:lnTo>
                  <a:pt x="1911070" y="208165"/>
                </a:lnTo>
                <a:close/>
              </a:path>
              <a:path w="2642235" h="680085">
                <a:moveTo>
                  <a:pt x="2047709" y="541045"/>
                </a:moveTo>
                <a:lnTo>
                  <a:pt x="2026631" y="561830"/>
                </a:lnTo>
                <a:lnTo>
                  <a:pt x="2002885" y="578062"/>
                </a:lnTo>
                <a:lnTo>
                  <a:pt x="1975872" y="588622"/>
                </a:lnTo>
                <a:lnTo>
                  <a:pt x="1944992" y="592391"/>
                </a:lnTo>
                <a:lnTo>
                  <a:pt x="2065509" y="592391"/>
                </a:lnTo>
                <a:lnTo>
                  <a:pt x="2079802" y="569467"/>
                </a:lnTo>
                <a:lnTo>
                  <a:pt x="2047709" y="541045"/>
                </a:lnTo>
                <a:close/>
              </a:path>
              <a:path w="2642235" h="680085">
                <a:moveTo>
                  <a:pt x="2038304" y="255841"/>
                </a:moveTo>
                <a:lnTo>
                  <a:pt x="1938578" y="255841"/>
                </a:lnTo>
                <a:lnTo>
                  <a:pt x="1944077" y="256755"/>
                </a:lnTo>
                <a:lnTo>
                  <a:pt x="1950504" y="302615"/>
                </a:lnTo>
                <a:lnTo>
                  <a:pt x="1957906" y="343690"/>
                </a:lnTo>
                <a:lnTo>
                  <a:pt x="1973306" y="370582"/>
                </a:lnTo>
                <a:lnTo>
                  <a:pt x="1994727" y="385268"/>
                </a:lnTo>
                <a:lnTo>
                  <a:pt x="2020189" y="389724"/>
                </a:lnTo>
                <a:lnTo>
                  <a:pt x="2042444" y="386917"/>
                </a:lnTo>
                <a:lnTo>
                  <a:pt x="2059968" y="378264"/>
                </a:lnTo>
                <a:lnTo>
                  <a:pt x="2073192" y="363423"/>
                </a:lnTo>
                <a:lnTo>
                  <a:pt x="2082545" y="342049"/>
                </a:lnTo>
                <a:lnTo>
                  <a:pt x="2071581" y="299951"/>
                </a:lnTo>
                <a:lnTo>
                  <a:pt x="2047411" y="263227"/>
                </a:lnTo>
                <a:lnTo>
                  <a:pt x="2038304" y="255841"/>
                </a:lnTo>
                <a:close/>
              </a:path>
              <a:path w="2642235" h="680085">
                <a:moveTo>
                  <a:pt x="2304465" y="0"/>
                </a:moveTo>
                <a:lnTo>
                  <a:pt x="2114651" y="41262"/>
                </a:lnTo>
                <a:lnTo>
                  <a:pt x="2114651" y="79781"/>
                </a:lnTo>
                <a:lnTo>
                  <a:pt x="2171496" y="88950"/>
                </a:lnTo>
                <a:lnTo>
                  <a:pt x="2171373" y="541612"/>
                </a:lnTo>
                <a:lnTo>
                  <a:pt x="2171111" y="576866"/>
                </a:lnTo>
                <a:lnTo>
                  <a:pt x="2170582" y="611657"/>
                </a:lnTo>
                <a:lnTo>
                  <a:pt x="2121065" y="622655"/>
                </a:lnTo>
                <a:lnTo>
                  <a:pt x="2121065" y="665759"/>
                </a:lnTo>
                <a:lnTo>
                  <a:pt x="2362238" y="665759"/>
                </a:lnTo>
                <a:lnTo>
                  <a:pt x="2362238" y="622655"/>
                </a:lnTo>
                <a:lnTo>
                  <a:pt x="2319147" y="613486"/>
                </a:lnTo>
                <a:lnTo>
                  <a:pt x="2318614" y="578280"/>
                </a:lnTo>
                <a:lnTo>
                  <a:pt x="2318340" y="541612"/>
                </a:lnTo>
                <a:lnTo>
                  <a:pt x="2318219" y="339293"/>
                </a:lnTo>
                <a:lnTo>
                  <a:pt x="2339487" y="321483"/>
                </a:lnTo>
                <a:lnTo>
                  <a:pt x="2360407" y="308232"/>
                </a:lnTo>
                <a:lnTo>
                  <a:pt x="2380640" y="299966"/>
                </a:lnTo>
                <a:lnTo>
                  <a:pt x="2399842" y="297116"/>
                </a:lnTo>
                <a:lnTo>
                  <a:pt x="2584233" y="297116"/>
                </a:lnTo>
                <a:lnTo>
                  <a:pt x="2579452" y="285191"/>
                </a:lnTo>
                <a:lnTo>
                  <a:pt x="2315476" y="285191"/>
                </a:lnTo>
                <a:lnTo>
                  <a:pt x="2315476" y="137553"/>
                </a:lnTo>
                <a:lnTo>
                  <a:pt x="2319147" y="9169"/>
                </a:lnTo>
                <a:lnTo>
                  <a:pt x="2304465" y="0"/>
                </a:lnTo>
                <a:close/>
              </a:path>
              <a:path w="2642235" h="680085">
                <a:moveTo>
                  <a:pt x="2584233" y="297116"/>
                </a:moveTo>
                <a:lnTo>
                  <a:pt x="2399842" y="297116"/>
                </a:lnTo>
                <a:lnTo>
                  <a:pt x="2423439" y="301199"/>
                </a:lnTo>
                <a:lnTo>
                  <a:pt x="2438698" y="314652"/>
                </a:lnTo>
                <a:lnTo>
                  <a:pt x="2446910" y="339293"/>
                </a:lnTo>
                <a:lnTo>
                  <a:pt x="2449360" y="376897"/>
                </a:lnTo>
                <a:lnTo>
                  <a:pt x="2449239" y="541612"/>
                </a:lnTo>
                <a:lnTo>
                  <a:pt x="2448978" y="576866"/>
                </a:lnTo>
                <a:lnTo>
                  <a:pt x="2448459" y="611657"/>
                </a:lnTo>
                <a:lnTo>
                  <a:pt x="2448445" y="612571"/>
                </a:lnTo>
                <a:lnTo>
                  <a:pt x="2400757" y="622655"/>
                </a:lnTo>
                <a:lnTo>
                  <a:pt x="2400757" y="665759"/>
                </a:lnTo>
                <a:lnTo>
                  <a:pt x="2641930" y="665759"/>
                </a:lnTo>
                <a:lnTo>
                  <a:pt x="2641930" y="622655"/>
                </a:lnTo>
                <a:lnTo>
                  <a:pt x="2596083" y="613486"/>
                </a:lnTo>
                <a:lnTo>
                  <a:pt x="2595554" y="578280"/>
                </a:lnTo>
                <a:lnTo>
                  <a:pt x="2595283" y="541612"/>
                </a:lnTo>
                <a:lnTo>
                  <a:pt x="2595168" y="365886"/>
                </a:lnTo>
                <a:lnTo>
                  <a:pt x="2588991" y="308987"/>
                </a:lnTo>
                <a:lnTo>
                  <a:pt x="2584233" y="297116"/>
                </a:lnTo>
                <a:close/>
              </a:path>
              <a:path w="2642235" h="680085">
                <a:moveTo>
                  <a:pt x="2461285" y="208165"/>
                </a:moveTo>
                <a:lnTo>
                  <a:pt x="2422507" y="212205"/>
                </a:lnTo>
                <a:lnTo>
                  <a:pt x="2386314" y="225356"/>
                </a:lnTo>
                <a:lnTo>
                  <a:pt x="2351153" y="249169"/>
                </a:lnTo>
                <a:lnTo>
                  <a:pt x="2315476" y="285191"/>
                </a:lnTo>
                <a:lnTo>
                  <a:pt x="2579452" y="285191"/>
                </a:lnTo>
                <a:lnTo>
                  <a:pt x="2571282" y="264810"/>
                </a:lnTo>
                <a:lnTo>
                  <a:pt x="2543272" y="233310"/>
                </a:lnTo>
                <a:lnTo>
                  <a:pt x="2506196" y="214444"/>
                </a:lnTo>
                <a:lnTo>
                  <a:pt x="2461285" y="208165"/>
                </a:lnTo>
                <a:close/>
              </a:path>
            </a:pathLst>
          </a:custGeom>
          <a:solidFill>
            <a:srgbClr val="0056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0299" y="9350921"/>
            <a:ext cx="2827655" cy="953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100"/>
              </a:lnSpc>
              <a:spcBef>
                <a:spcPts val="100"/>
              </a:spcBef>
            </a:pPr>
            <a:r>
              <a:rPr sz="1400" i="1" dirty="0">
                <a:solidFill>
                  <a:srgbClr val="005629"/>
                </a:solidFill>
                <a:latin typeface="Source Serif Pro"/>
                <a:cs typeface="Source Serif Pro"/>
              </a:rPr>
              <a:t>Till</a:t>
            </a:r>
            <a:r>
              <a:rPr sz="1400" i="1" spc="-20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4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lunchen</a:t>
            </a:r>
            <a:r>
              <a:rPr sz="1400" i="1" spc="-1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400" i="1" dirty="0">
                <a:solidFill>
                  <a:srgbClr val="005629"/>
                </a:solidFill>
                <a:latin typeface="Source Serif Pro"/>
                <a:cs typeface="Source Serif Pro"/>
              </a:rPr>
              <a:t>ingår</a:t>
            </a:r>
            <a:r>
              <a:rPr sz="1400" i="1" spc="-1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400" i="1" dirty="0">
                <a:solidFill>
                  <a:srgbClr val="005629"/>
                </a:solidFill>
                <a:latin typeface="Source Serif Pro"/>
                <a:cs typeface="Source Serif Pro"/>
              </a:rPr>
              <a:t>en</a:t>
            </a:r>
            <a:r>
              <a:rPr sz="1400" i="1" spc="-1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4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mindre</a:t>
            </a:r>
            <a:r>
              <a:rPr sz="1400" i="1" spc="-1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4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soppa, </a:t>
            </a:r>
            <a:r>
              <a:rPr sz="1400" i="1" dirty="0">
                <a:solidFill>
                  <a:srgbClr val="005629"/>
                </a:solidFill>
                <a:latin typeface="Source Serif Pro"/>
                <a:cs typeface="Source Serif Pro"/>
              </a:rPr>
              <a:t>hembakat</a:t>
            </a:r>
            <a:r>
              <a:rPr sz="1400" i="1" spc="-2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400" i="1" dirty="0">
                <a:solidFill>
                  <a:srgbClr val="005629"/>
                </a:solidFill>
                <a:latin typeface="Source Serif Pro"/>
                <a:cs typeface="Source Serif Pro"/>
              </a:rPr>
              <a:t>bröd,</a:t>
            </a:r>
            <a:r>
              <a:rPr sz="1400" i="1" spc="-20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4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salladsbuffé</a:t>
            </a:r>
            <a:r>
              <a:rPr sz="1400" i="1" spc="-20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400" i="1" dirty="0">
                <a:solidFill>
                  <a:srgbClr val="005629"/>
                </a:solidFill>
                <a:latin typeface="Source Serif Pro"/>
                <a:cs typeface="Source Serif Pro"/>
              </a:rPr>
              <a:t>och</a:t>
            </a:r>
            <a:r>
              <a:rPr sz="1400" i="1" spc="-20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4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kaffe.</a:t>
            </a:r>
            <a:endParaRPr sz="1400">
              <a:latin typeface="Source Serif Pro"/>
              <a:cs typeface="Source Serif Pro"/>
            </a:endParaRPr>
          </a:p>
          <a:p>
            <a:pPr marL="12700" marR="240029">
              <a:lnSpc>
                <a:spcPct val="116700"/>
              </a:lnSpc>
              <a:spcBef>
                <a:spcPts val="705"/>
              </a:spcBef>
            </a:pPr>
            <a:r>
              <a:rPr sz="10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Allergier</a:t>
            </a:r>
            <a:r>
              <a:rPr sz="1000" i="1" spc="-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000" i="1" dirty="0">
                <a:solidFill>
                  <a:srgbClr val="005629"/>
                </a:solidFill>
                <a:latin typeface="Source Serif Pro"/>
                <a:cs typeface="Source Serif Pro"/>
              </a:rPr>
              <a:t>eller</a:t>
            </a:r>
            <a:r>
              <a:rPr sz="1000" i="1" spc="-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0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frågor</a:t>
            </a:r>
            <a:r>
              <a:rPr sz="1000" i="1" dirty="0">
                <a:solidFill>
                  <a:srgbClr val="005629"/>
                </a:solidFill>
                <a:latin typeface="Source Serif Pro"/>
                <a:cs typeface="Source Serif Pro"/>
              </a:rPr>
              <a:t> om</a:t>
            </a:r>
            <a:r>
              <a:rPr sz="1000" i="1" spc="-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0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ursprunget</a:t>
            </a:r>
            <a:r>
              <a:rPr sz="1000" i="1" spc="-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000" i="1" dirty="0">
                <a:solidFill>
                  <a:srgbClr val="005629"/>
                </a:solidFill>
                <a:latin typeface="Source Serif Pro"/>
                <a:cs typeface="Source Serif Pro"/>
              </a:rPr>
              <a:t>på vårt</a:t>
            </a:r>
            <a:r>
              <a:rPr sz="1000" i="1" spc="-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000" i="1" spc="-20" dirty="0">
                <a:solidFill>
                  <a:srgbClr val="005629"/>
                </a:solidFill>
                <a:latin typeface="Source Serif Pro"/>
                <a:cs typeface="Source Serif Pro"/>
              </a:rPr>
              <a:t>kött? </a:t>
            </a:r>
            <a:r>
              <a:rPr sz="10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Prata</a:t>
            </a:r>
            <a:r>
              <a:rPr sz="1000" i="1" spc="-5" dirty="0">
                <a:solidFill>
                  <a:srgbClr val="005629"/>
                </a:solidFill>
                <a:latin typeface="Source Serif Pro"/>
                <a:cs typeface="Source Serif Pro"/>
              </a:rPr>
              <a:t> </a:t>
            </a:r>
            <a:r>
              <a:rPr sz="1000" i="1" dirty="0">
                <a:solidFill>
                  <a:srgbClr val="005629"/>
                </a:solidFill>
                <a:latin typeface="Source Serif Pro"/>
                <a:cs typeface="Source Serif Pro"/>
              </a:rPr>
              <a:t>med oss i </a:t>
            </a:r>
            <a:r>
              <a:rPr sz="10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personalen,</a:t>
            </a:r>
            <a:r>
              <a:rPr sz="1000" i="1" dirty="0">
                <a:solidFill>
                  <a:srgbClr val="005629"/>
                </a:solidFill>
                <a:latin typeface="Source Serif Pro"/>
                <a:cs typeface="Source Serif Pro"/>
              </a:rPr>
              <a:t> vi hjälper dig </a:t>
            </a:r>
            <a:r>
              <a:rPr sz="1000" i="1" spc="-10" dirty="0">
                <a:solidFill>
                  <a:srgbClr val="005629"/>
                </a:solidFill>
                <a:latin typeface="Source Serif Pro"/>
                <a:cs typeface="Source Serif Pro"/>
              </a:rPr>
              <a:t>gärna.</a:t>
            </a:r>
            <a:endParaRPr sz="1000">
              <a:latin typeface="Source Serif Pro"/>
              <a:cs typeface="Source Serif Pr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103723"/>
              </p:ext>
            </p:extLst>
          </p:nvPr>
        </p:nvGraphicFramePr>
        <p:xfrm>
          <a:off x="161998" y="214952"/>
          <a:ext cx="7182484" cy="8926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23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9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41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332740">
                        <a:lnSpc>
                          <a:spcPct val="100000"/>
                        </a:lnSpc>
                      </a:pPr>
                      <a:r>
                        <a:rPr sz="1500" spc="6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MÅN-</a:t>
                      </a:r>
                      <a:r>
                        <a:rPr sz="1500" spc="5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FRE:</a:t>
                      </a:r>
                      <a:r>
                        <a:rPr sz="1500" spc="18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600" b="1" spc="8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11.00-</a:t>
                      </a:r>
                      <a:r>
                        <a:rPr sz="1600" b="1" spc="7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13.30</a:t>
                      </a:r>
                      <a:endParaRPr sz="1600" dirty="0">
                        <a:latin typeface="Source Serif Pro"/>
                        <a:cs typeface="Source Serif Pro"/>
                      </a:endParaRPr>
                    </a:p>
                    <a:p>
                      <a:pPr marL="341630">
                        <a:lnSpc>
                          <a:spcPct val="100000"/>
                        </a:lnSpc>
                        <a:spcBef>
                          <a:spcPts val="520"/>
                        </a:spcBef>
                        <a:tabLst>
                          <a:tab pos="1930400" algn="l"/>
                        </a:tabLst>
                      </a:pPr>
                      <a:r>
                        <a:rPr sz="150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ÄTA</a:t>
                      </a:r>
                      <a:r>
                        <a:rPr sz="1500" spc="204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50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HÄR:</a:t>
                      </a:r>
                      <a:r>
                        <a:rPr sz="1500" spc="23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135:-</a:t>
                      </a:r>
                      <a:r>
                        <a:rPr sz="1600" b="1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	</a:t>
                      </a:r>
                      <a:r>
                        <a:rPr sz="150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TA</a:t>
                      </a:r>
                      <a:r>
                        <a:rPr sz="1500" spc="13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500" spc="5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MED:</a:t>
                      </a:r>
                      <a:r>
                        <a:rPr sz="1500" spc="16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130:-</a:t>
                      </a:r>
                      <a:endParaRPr lang="sv-SE" sz="1600" b="1" spc="-10" dirty="0">
                        <a:solidFill>
                          <a:srgbClr val="005629"/>
                        </a:solidFill>
                        <a:latin typeface="Source Serif Pro"/>
                        <a:cs typeface="Source Serif Pro"/>
                      </a:endParaRPr>
                    </a:p>
                    <a:p>
                      <a:pPr marL="341630">
                        <a:lnSpc>
                          <a:spcPct val="100000"/>
                        </a:lnSpc>
                        <a:spcBef>
                          <a:spcPts val="520"/>
                        </a:spcBef>
                        <a:tabLst>
                          <a:tab pos="1930400" algn="l"/>
                        </a:tabLst>
                      </a:pPr>
                      <a:r>
                        <a:rPr lang="sv-SE" sz="16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Vecka 20 </a:t>
                      </a:r>
                      <a:endParaRPr sz="1600" dirty="0">
                        <a:latin typeface="Source Serif Pro"/>
                        <a:cs typeface="Source Serif Pro"/>
                      </a:endParaRPr>
                    </a:p>
                  </a:txBody>
                  <a:tcPr marL="0" marR="0" marT="0" marB="0">
                    <a:lnR w="12700">
                      <a:solidFill>
                        <a:srgbClr val="005629"/>
                      </a:solidFill>
                      <a:prstDash val="solid"/>
                    </a:lnR>
                    <a:lnB w="38100">
                      <a:solidFill>
                        <a:srgbClr val="005629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5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TORSDAG</a:t>
                      </a:r>
                      <a:endParaRPr sz="1400" dirty="0">
                        <a:latin typeface="Source Serif Pro"/>
                        <a:cs typeface="Source Serif Pro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sv-SE" sz="12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Stängt</a:t>
                      </a:r>
                      <a:endParaRPr sz="1200" dirty="0">
                        <a:latin typeface="Source Serif Pro"/>
                        <a:cs typeface="Source Serif Pro"/>
                      </a:endParaRPr>
                    </a:p>
                    <a:p>
                      <a:pPr marL="397510" marR="703580">
                        <a:lnSpc>
                          <a:spcPct val="1042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FREDAG</a:t>
                      </a:r>
                      <a:endParaRPr sz="1400" dirty="0">
                        <a:latin typeface="Source Serif Pro"/>
                        <a:cs typeface="Source Serif Pro"/>
                      </a:endParaRPr>
                    </a:p>
                    <a:p>
                      <a:pPr marL="39751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sv-SE" sz="12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Stängt</a:t>
                      </a:r>
                      <a:endParaRPr sz="1200" dirty="0">
                        <a:latin typeface="Source Serif Pro"/>
                        <a:cs typeface="Source Serif Pro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5629"/>
                      </a:solidFill>
                      <a:prstDash val="solid"/>
                    </a:lnL>
                    <a:lnB w="38100">
                      <a:solidFill>
                        <a:srgbClr val="00562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90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endParaRPr sz="1400" b="1" dirty="0">
                        <a:latin typeface="Times New Roman"/>
                        <a:cs typeface="Times New Roman"/>
                      </a:endParaRPr>
                    </a:p>
                    <a:p>
                      <a:pPr marL="35052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MÅNDAG</a:t>
                      </a:r>
                      <a:endParaRPr sz="1400" b="1" dirty="0">
                        <a:latin typeface="Source Serif Pro"/>
                        <a:cs typeface="Source Serif Pro"/>
                      </a:endParaRPr>
                    </a:p>
                    <a:p>
                      <a:pPr marL="35052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sv-SE" sz="12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Stängt</a:t>
                      </a:r>
                      <a:endParaRPr sz="1200" b="1" dirty="0">
                        <a:latin typeface="Source Serif Pro"/>
                        <a:cs typeface="Source Serif Pr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35052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TISDAG</a:t>
                      </a:r>
                      <a:endParaRPr sz="1400" b="1" dirty="0">
                        <a:latin typeface="Source Serif Pro"/>
                        <a:cs typeface="Source Serif Pro"/>
                      </a:endParaRPr>
                    </a:p>
                    <a:p>
                      <a:pPr marL="3505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lang="sv-SE" sz="1200" b="0" i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Dagens: </a:t>
                      </a:r>
                      <a:r>
                        <a:rPr sz="1200" b="1" spc="-10" dirty="0" err="1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Fläsksida</a:t>
                      </a:r>
                      <a:endParaRPr sz="1200" b="1" dirty="0">
                        <a:latin typeface="Source Serif Pro"/>
                        <a:cs typeface="Source Serif Pro"/>
                      </a:endParaRPr>
                    </a:p>
                    <a:p>
                      <a:pPr marL="350520" marR="1420495">
                        <a:lnSpc>
                          <a:spcPct val="104200"/>
                        </a:lnSpc>
                      </a:pPr>
                      <a:r>
                        <a:rPr lang="sv-SE"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med </a:t>
                      </a:r>
                      <a:r>
                        <a:rPr sz="1200" b="1" spc="-10" dirty="0" err="1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bakat</a:t>
                      </a:r>
                      <a:r>
                        <a:rPr sz="1200" b="1" spc="-2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äpple,</a:t>
                      </a:r>
                      <a:r>
                        <a:rPr sz="1200" b="1" spc="-1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grillad </a:t>
                      </a:r>
                      <a:r>
                        <a:rPr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spetskål och</a:t>
                      </a:r>
                      <a:r>
                        <a:rPr sz="1200" b="1" spc="-5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rosmarinskysås</a:t>
                      </a:r>
                      <a:endParaRPr sz="1200" b="1" dirty="0">
                        <a:latin typeface="Source Serif Pro Light"/>
                        <a:cs typeface="Source Serif Pro Ligh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350520">
                        <a:lnSpc>
                          <a:spcPct val="100000"/>
                        </a:lnSpc>
                      </a:pPr>
                      <a:r>
                        <a:rPr lang="sv-SE" sz="1200" b="0" i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Vegetarisk: </a:t>
                      </a:r>
                      <a:r>
                        <a:rPr sz="1200" b="1" spc="-10" dirty="0" err="1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Svamplasagne</a:t>
                      </a:r>
                      <a:endParaRPr sz="1200" b="1" dirty="0">
                        <a:latin typeface="Source Serif Pro"/>
                        <a:cs typeface="Source Serif Pro"/>
                      </a:endParaRPr>
                    </a:p>
                    <a:p>
                      <a:pPr marL="350520" marR="1192530">
                        <a:lnSpc>
                          <a:spcPct val="104200"/>
                        </a:lnSpc>
                      </a:pPr>
                      <a:r>
                        <a:rPr sz="1200" b="1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med</a:t>
                      </a:r>
                      <a:r>
                        <a:rPr sz="1200" b="1" spc="-1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1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pesto,</a:t>
                      </a:r>
                      <a:r>
                        <a:rPr sz="1200" b="1" spc="-1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pumpafrön,</a:t>
                      </a:r>
                      <a:r>
                        <a:rPr sz="1200" b="1" spc="-1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spenat </a:t>
                      </a:r>
                      <a:r>
                        <a:rPr sz="1200" b="1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och</a:t>
                      </a:r>
                      <a:r>
                        <a:rPr sz="1200" b="1" spc="-3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sparris</a:t>
                      </a:r>
                      <a:endParaRPr sz="1200" b="1" dirty="0">
                        <a:latin typeface="Source Serif Pro Light"/>
                        <a:cs typeface="Source Serif Pro Ligh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endParaRPr sz="1200" b="1" dirty="0">
                        <a:latin typeface="Times New Roman"/>
                        <a:cs typeface="Times New Roman"/>
                      </a:endParaRPr>
                    </a:p>
                    <a:p>
                      <a:pPr marL="350520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ONSDAG</a:t>
                      </a:r>
                      <a:endParaRPr sz="1400" b="1" dirty="0">
                        <a:latin typeface="Source Serif Pro"/>
                        <a:cs typeface="Source Serif Pro"/>
                      </a:endParaRPr>
                    </a:p>
                    <a:p>
                      <a:pPr marL="3505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sv-SE" sz="1200" b="0" i="1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Dagens: </a:t>
                      </a:r>
                      <a:r>
                        <a:rPr lang="sv-SE" sz="1200" b="1" i="1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Dagens Fisk</a:t>
                      </a:r>
                      <a:endParaRPr sz="1200" b="1" dirty="0">
                        <a:latin typeface="Source Serif Pro"/>
                        <a:cs typeface="Source Serif Pro"/>
                      </a:endParaRPr>
                    </a:p>
                    <a:p>
                      <a:pPr marL="350520" marR="814705">
                        <a:lnSpc>
                          <a:spcPct val="104200"/>
                        </a:lnSpc>
                      </a:pPr>
                      <a:r>
                        <a:rPr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med</a:t>
                      </a:r>
                      <a:r>
                        <a:rPr sz="1200" b="1" spc="-3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lang="sv-SE" sz="1200" b="1" spc="-2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smörsås, </a:t>
                      </a:r>
                      <a:r>
                        <a:rPr lang="sv-SE" sz="1200" b="1" spc="-20" dirty="0" err="1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råpicklad</a:t>
                      </a:r>
                      <a:r>
                        <a:rPr lang="sv-SE" sz="1200" b="1" spc="-2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fänkål, </a:t>
                      </a:r>
                      <a:r>
                        <a:rPr lang="sv-SE" sz="1200" b="1" spc="-20" dirty="0" err="1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rågbrödscrumble</a:t>
                      </a:r>
                      <a:endParaRPr lang="sv-SE" sz="1200" b="1" dirty="0">
                        <a:latin typeface="Source Serif Pro Light"/>
                        <a:cs typeface="Source Serif Pro Ligh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lang="sv-SE" sz="1200" b="1" dirty="0">
                        <a:latin typeface="Times New Roman"/>
                        <a:cs typeface="Times New Roman"/>
                      </a:endParaRPr>
                    </a:p>
                    <a:p>
                      <a:pPr marL="350520">
                        <a:lnSpc>
                          <a:spcPct val="100000"/>
                        </a:lnSpc>
                      </a:pPr>
                      <a:r>
                        <a:rPr lang="sv-SE" sz="1200" b="0" i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Vegetarisk: </a:t>
                      </a:r>
                      <a:r>
                        <a:rPr sz="1200" b="1" spc="-10" dirty="0" err="1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Svamplasagne</a:t>
                      </a:r>
                      <a:endParaRPr sz="1200" b="1" dirty="0">
                        <a:latin typeface="Source Serif Pro"/>
                        <a:cs typeface="Source Serif Pro"/>
                      </a:endParaRPr>
                    </a:p>
                    <a:p>
                      <a:pPr marL="350520" marR="1192530">
                        <a:lnSpc>
                          <a:spcPct val="104200"/>
                        </a:lnSpc>
                      </a:pPr>
                      <a:r>
                        <a:rPr lang="sv-SE" sz="1200" b="1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med</a:t>
                      </a:r>
                      <a:r>
                        <a:rPr lang="sv-SE" sz="1200" b="1" spc="-1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lang="sv-SE" sz="1200" b="1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pesto,</a:t>
                      </a:r>
                      <a:r>
                        <a:rPr lang="sv-SE" sz="1200" b="1" spc="-1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lang="sv-SE"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pumpafrön,</a:t>
                      </a:r>
                      <a:r>
                        <a:rPr lang="sv-SE" sz="1200" b="1" spc="-1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lang="sv-SE"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spenat </a:t>
                      </a:r>
                      <a:r>
                        <a:rPr lang="sv-SE" sz="1200" b="1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och</a:t>
                      </a:r>
                      <a:r>
                        <a:rPr lang="sv-SE" sz="1200" b="1" spc="-3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lang="sv-SE" sz="1200" b="1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sparris</a:t>
                      </a:r>
                      <a:endParaRPr lang="sv-SE" sz="1200" b="1" dirty="0">
                        <a:latin typeface="Source Serif Pro Light"/>
                        <a:cs typeface="Source Serif Pro Light"/>
                      </a:endParaRPr>
                    </a:p>
                  </a:txBody>
                  <a:tcPr marL="0" marR="0" marT="168910" marB="0">
                    <a:lnR w="12700">
                      <a:solidFill>
                        <a:srgbClr val="005629"/>
                      </a:solidFill>
                      <a:prstDash val="solid"/>
                    </a:lnR>
                    <a:lnT w="38100">
                      <a:solidFill>
                        <a:srgbClr val="005629"/>
                      </a:solidFill>
                      <a:prstDash val="solid"/>
                    </a:lnT>
                    <a:lnB w="38100">
                      <a:solidFill>
                        <a:srgbClr val="005629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6850" marB="0">
                    <a:lnL w="12700">
                      <a:solidFill>
                        <a:srgbClr val="005629"/>
                      </a:solidFill>
                      <a:prstDash val="solid"/>
                    </a:lnL>
                    <a:lnB w="38100">
                      <a:solidFill>
                        <a:srgbClr val="00562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62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68910" marB="0">
                    <a:lnR w="12700">
                      <a:solidFill>
                        <a:srgbClr val="005629"/>
                      </a:solidFill>
                      <a:prstDash val="solid"/>
                    </a:lnR>
                    <a:lnT w="38100">
                      <a:solidFill>
                        <a:srgbClr val="005629"/>
                      </a:solidFill>
                      <a:prstDash val="solid"/>
                    </a:lnT>
                    <a:lnB w="38100">
                      <a:solidFill>
                        <a:srgbClr val="00562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2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354330">
                        <a:lnSpc>
                          <a:spcPct val="100000"/>
                        </a:lnSpc>
                      </a:pPr>
                      <a:r>
                        <a:rPr sz="1400" b="1" spc="6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CHEF`S</a:t>
                      </a:r>
                      <a:r>
                        <a:rPr sz="1400" b="1" spc="15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400" b="1" spc="5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CHOICE</a:t>
                      </a:r>
                      <a:r>
                        <a:rPr sz="1400" b="1" spc="16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400" b="1" spc="5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169:-</a:t>
                      </a:r>
                      <a:endParaRPr lang="sv-SE" sz="1400" b="1" spc="50" dirty="0">
                        <a:solidFill>
                          <a:srgbClr val="005629"/>
                        </a:solidFill>
                        <a:latin typeface="Source Serif Pro"/>
                        <a:cs typeface="Source Serif Pro"/>
                      </a:endParaRPr>
                    </a:p>
                    <a:p>
                      <a:pPr marL="354330" marR="836294">
                        <a:lnSpc>
                          <a:spcPct val="104200"/>
                        </a:lnSpc>
                      </a:pPr>
                      <a:r>
                        <a:rPr lang="sv-SE" sz="1400" b="0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Börjar med denna rätten den 18 maj</a:t>
                      </a:r>
                      <a:endParaRPr lang="sv-SE" sz="1400" dirty="0">
                        <a:latin typeface="Source Serif Pro Light"/>
                        <a:cs typeface="Source Serif Pro Ligh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543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6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VECKANS</a:t>
                      </a:r>
                      <a:r>
                        <a:rPr sz="1400" b="1" spc="16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400" b="1" spc="5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SALLAD</a:t>
                      </a:r>
                      <a:r>
                        <a:rPr sz="1400" b="1" spc="16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400" b="1" spc="5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135:-</a:t>
                      </a:r>
                      <a:endParaRPr sz="1400" dirty="0">
                        <a:latin typeface="Source Serif Pro"/>
                        <a:cs typeface="Source Serif Pro"/>
                      </a:endParaRPr>
                    </a:p>
                    <a:p>
                      <a:pPr marL="35433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200" b="1" spc="-1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Caesarsallad</a:t>
                      </a:r>
                      <a:endParaRPr sz="1200" dirty="0">
                        <a:latin typeface="Source Serif Pro"/>
                        <a:cs typeface="Source Serif Pro"/>
                      </a:endParaRPr>
                    </a:p>
                    <a:p>
                      <a:pPr marL="354330" marR="836294">
                        <a:lnSpc>
                          <a:spcPct val="104200"/>
                        </a:lnSpc>
                      </a:pPr>
                      <a:r>
                        <a:rPr sz="1200" b="0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med</a:t>
                      </a:r>
                      <a:r>
                        <a:rPr sz="1200" b="0" spc="-2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kyckling, </a:t>
                      </a:r>
                      <a:r>
                        <a:rPr sz="1200" b="0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rökt</a:t>
                      </a:r>
                      <a:r>
                        <a:rPr sz="1200" b="0" spc="-2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0" spc="-3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fläsk,</a:t>
                      </a:r>
                      <a:r>
                        <a:rPr sz="1200" b="0" spc="-2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0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krutonger, </a:t>
                      </a:r>
                      <a:r>
                        <a:rPr sz="1200" b="0" spc="-2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dressing </a:t>
                      </a:r>
                      <a:r>
                        <a:rPr sz="1200" b="0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och</a:t>
                      </a:r>
                      <a:r>
                        <a:rPr sz="1200" b="0" spc="-15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 </a:t>
                      </a:r>
                      <a:r>
                        <a:rPr sz="1200" b="0" spc="-2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grana </a:t>
                      </a:r>
                      <a:r>
                        <a:rPr sz="1200" b="0" spc="-10" dirty="0" err="1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padano</a:t>
                      </a:r>
                      <a:endParaRPr lang="sv-SE" sz="1200" b="0" spc="-10" dirty="0">
                        <a:solidFill>
                          <a:srgbClr val="005629"/>
                        </a:solidFill>
                        <a:latin typeface="Source Serif Pro Light"/>
                        <a:cs typeface="Source Serif Pro Light"/>
                      </a:endParaRPr>
                    </a:p>
                    <a:p>
                      <a:pPr marL="354330" marR="836294">
                        <a:lnSpc>
                          <a:spcPct val="104200"/>
                        </a:lnSpc>
                      </a:pPr>
                      <a:r>
                        <a:rPr lang="sv-SE" sz="1200" b="0" spc="-10" dirty="0">
                          <a:solidFill>
                            <a:srgbClr val="005629"/>
                          </a:solidFill>
                          <a:latin typeface="Source Serif Pro Light"/>
                          <a:cs typeface="Source Serif Pro Light"/>
                        </a:rPr>
                        <a:t>Börjar med denna rätten den 18 maj</a:t>
                      </a:r>
                      <a:endParaRPr sz="1200" dirty="0">
                        <a:latin typeface="Source Serif Pro Light"/>
                        <a:cs typeface="Source Serif Pro Ligh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54330">
                        <a:lnSpc>
                          <a:spcPct val="100000"/>
                        </a:lnSpc>
                      </a:pPr>
                      <a:r>
                        <a:rPr sz="1200" spc="4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Barnmeny</a:t>
                      </a:r>
                      <a:r>
                        <a:rPr sz="1200" spc="22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20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finns</a:t>
                      </a:r>
                      <a:r>
                        <a:rPr sz="1200" spc="22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20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-</a:t>
                      </a:r>
                      <a:r>
                        <a:rPr sz="1200" spc="22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200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fråga</a:t>
                      </a:r>
                      <a:r>
                        <a:rPr sz="1200" spc="22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 </a:t>
                      </a:r>
                      <a:r>
                        <a:rPr sz="1200" spc="25" dirty="0">
                          <a:solidFill>
                            <a:srgbClr val="005629"/>
                          </a:solidFill>
                          <a:latin typeface="Source Serif Pro"/>
                          <a:cs typeface="Source Serif Pro"/>
                        </a:rPr>
                        <a:t>oss</a:t>
                      </a:r>
                      <a:endParaRPr sz="1200" dirty="0">
                        <a:latin typeface="Source Serif Pro"/>
                        <a:cs typeface="Source Serif Pro"/>
                      </a:endParaRPr>
                    </a:p>
                  </a:txBody>
                  <a:tcPr marL="0" marR="0" marT="0" marB="0">
                    <a:lnL w="12700">
                      <a:solidFill>
                        <a:srgbClr val="005629"/>
                      </a:solidFill>
                      <a:prstDash val="solid"/>
                    </a:lnL>
                    <a:lnT w="38100">
                      <a:solidFill>
                        <a:srgbClr val="005629"/>
                      </a:solidFill>
                      <a:prstDash val="solid"/>
                    </a:lnT>
                    <a:lnB w="38100">
                      <a:solidFill>
                        <a:srgbClr val="005629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2010643" y="1821445"/>
            <a:ext cx="0" cy="234315"/>
          </a:xfrm>
          <a:custGeom>
            <a:avLst/>
            <a:gdLst/>
            <a:ahLst/>
            <a:cxnLst/>
            <a:rect l="l" t="t" r="r" b="b"/>
            <a:pathLst>
              <a:path h="234314">
                <a:moveTo>
                  <a:pt x="0" y="0"/>
                </a:moveTo>
                <a:lnTo>
                  <a:pt x="0" y="233921"/>
                </a:lnTo>
              </a:path>
            </a:pathLst>
          </a:custGeom>
          <a:ln w="10160">
            <a:solidFill>
              <a:srgbClr val="0056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48149" y="4957838"/>
            <a:ext cx="1939848" cy="11633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A5C875089DC246B3A137FCDB0A3B38" ma:contentTypeVersion="21" ma:contentTypeDescription="Skapa ett nytt dokument." ma:contentTypeScope="" ma:versionID="d3fd423c2275c062f77d851a038fd19e">
  <xsd:schema xmlns:xsd="http://www.w3.org/2001/XMLSchema" xmlns:xs="http://www.w3.org/2001/XMLSchema" xmlns:p="http://schemas.microsoft.com/office/2006/metadata/properties" xmlns:ns2="5746d268-d1b7-44cd-81e7-2e9c5324ee48" xmlns:ns3="42bc71c2-5638-45d2-88d9-7d860b2597c1" targetNamespace="http://schemas.microsoft.com/office/2006/metadata/properties" ma:root="true" ma:fieldsID="81d09a7b4dc30adaface82d3995fde7d" ns2:_="" ns3:_="">
    <xsd:import namespace="5746d268-d1b7-44cd-81e7-2e9c5324ee48"/>
    <xsd:import namespace="42bc71c2-5638-45d2-88d9-7d860b2597c1"/>
    <xsd:element name="properties">
      <xsd:complexType>
        <xsd:sequence>
          <xsd:element name="documentManagement">
            <xsd:complexType>
              <xsd:all>
                <xsd:element ref="ns2:Instruktionf_x00f6_rinl_x00e4_sningavprisfileriMashie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6d268-d1b7-44cd-81e7-2e9c5324ee48" elementFormDefault="qualified">
    <xsd:import namespace="http://schemas.microsoft.com/office/2006/documentManagement/types"/>
    <xsd:import namespace="http://schemas.microsoft.com/office/infopath/2007/PartnerControls"/>
    <xsd:element name="Instruktionf_x00f6_rinl_x00e4_sningavprisfileriMashie" ma:index="2" nillable="true" ma:displayName="Instruktion för inläsning av prisfiler i Mashie" ma:format="Dropdown" ma:internalName="Instruktionf_x00f6_rinl_x00e4_sningavprisfileriMashie" ma:readOnly="false">
      <xsd:simpleType>
        <xsd:restriction base="dms:Text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OCR" ma:index="12" nillable="true" ma:displayName="MediaServiceOCR" ma:hidden="true" ma:internalName="MediaServiceOCR" ma:readOnly="true">
      <xsd:simpleType>
        <xsd:restriction base="dms:Note"/>
      </xsd:simpleType>
    </xsd:element>
    <xsd:element name="MediaServiceLocation" ma:index="15" nillable="true" ma:displayName="MediaServiceLocation" ma:hidden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eringar" ma:readOnly="false" ma:fieldId="{5cf76f15-5ced-4ddc-b409-7134ff3c332f}" ma:taxonomyMulti="true" ma:sspId="03f338af-a576-4f02-a592-4c126b96d1a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c71c2-5638-45d2-88d9-7d860b2597c1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at med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at med information" ma:hidden="true" ma:internalName="SharedWithDetails" ma:readOnly="true">
      <xsd:simpleType>
        <xsd:restriction base="dms:Note"/>
      </xsd:simpleType>
    </xsd:element>
    <xsd:element name="TaxCatchAll" ma:index="24" nillable="true" ma:displayName="Taxonomy Catch All Column" ma:hidden="true" ma:list="{7f7240ef-9b10-45a6-b776-89ca00d24bc1}" ma:internalName="TaxCatchAll" ma:showField="CatchAllData" ma:web="42bc71c2-5638-45d2-88d9-7d860b2597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46d268-d1b7-44cd-81e7-2e9c5324ee48">
      <Terms xmlns="http://schemas.microsoft.com/office/infopath/2007/PartnerControls"/>
    </lcf76f155ced4ddcb4097134ff3c332f>
    <TaxCatchAll xmlns="42bc71c2-5638-45d2-88d9-7d860b2597c1" xsi:nil="true"/>
    <Instruktionf_x00f6_rinl_x00e4_sningavprisfileriMashie xmlns="5746d268-d1b7-44cd-81e7-2e9c5324ee48" xsi:nil="true"/>
  </documentManagement>
</p:properties>
</file>

<file path=customXml/itemProps1.xml><?xml version="1.0" encoding="utf-8"?>
<ds:datastoreItem xmlns:ds="http://schemas.openxmlformats.org/officeDocument/2006/customXml" ds:itemID="{892C9D19-E47D-4FC5-B2AF-7B31D20774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46d268-d1b7-44cd-81e7-2e9c5324ee48"/>
    <ds:schemaRef ds:uri="42bc71c2-5638-45d2-88d9-7d860b2597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76D625-E435-4163-8571-93CA297B2D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C78A69-E4DA-4914-A034-98852A07EDD2}">
  <ds:schemaRefs>
    <ds:schemaRef ds:uri="http://schemas.microsoft.com/office/2006/metadata/properties"/>
    <ds:schemaRef ds:uri="http://schemas.microsoft.com/office/infopath/2007/PartnerControls"/>
    <ds:schemaRef ds:uri="5746d268-d1b7-44cd-81e7-2e9c5324ee48"/>
    <ds:schemaRef ds:uri="42bc71c2-5638-45d2-88d9-7d860b2597c1"/>
  </ds:schemaRefs>
</ds:datastoreItem>
</file>

<file path=docMetadata/LabelInfo.xml><?xml version="1.0" encoding="utf-8"?>
<clbl:labelList xmlns:clbl="http://schemas.microsoft.com/office/2020/mipLabelMetadata">
  <clbl:label id="{f8994fbe-f260-4e51-9522-964b0e353ce1}" enabled="0" method="" siteId="{f8994fbe-f260-4e51-9522-964b0e353ce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1800</TotalTime>
  <Words>144</Words>
  <Application>Microsoft Office PowerPoint</Application>
  <PresentationFormat>Anpassad</PresentationFormat>
  <Paragraphs>53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Calibri</vt:lpstr>
      <vt:lpstr>Source Serif Pro</vt:lpstr>
      <vt:lpstr>Source Serif Pro Light</vt:lpstr>
      <vt:lpstr>Times New Roman</vt:lpstr>
      <vt:lpstr>Office Theme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Patrik Svenburg</cp:lastModifiedBy>
  <cp:revision>3</cp:revision>
  <dcterms:created xsi:type="dcterms:W3CDTF">2026-05-06T07:49:24Z</dcterms:created>
  <dcterms:modified xsi:type="dcterms:W3CDTF">2026-05-08T13:09:02Z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2026-05-06T00:00:00Z</vt:filetime>
  </property>
  <property fmtid="{D5CDD505-2E9C-101B-9397-08002B2CF9AE}" pid="3" name="Creator">
    <vt:lpwstr>Adobe InDesign 21.3 (Windows)</vt:lpwstr>
  </property>
  <property fmtid="{D5CDD505-2E9C-101B-9397-08002B2CF9AE}" pid="4" name="LastSaved">
    <vt:filetime>2026-05-06T00:00:00Z</vt:filetime>
  </property>
  <property fmtid="{D5CDD505-2E9C-101B-9397-08002B2CF9AE}" pid="5" name="Producer">
    <vt:lpwstr>Adobe PDF Library 18.0</vt:lpwstr>
  </property>
  <property fmtid="{D5CDD505-2E9C-101B-9397-08002B2CF9AE}" pid="6" name="ContentTypeId">
    <vt:lpwstr>0x010100BBA5C875089DC246B3A137FCDB0A3B38</vt:lpwstr>
  </property>
  <property fmtid="{D5CDD505-2E9C-101B-9397-08002B2CF9AE}" pid="7" name="MediaServiceImageTags">
    <vt:lpwstr/>
  </property>
</Properties>
</file>